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A57EA-9F55-4998-A98E-6A496CEE7FB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E46E0-A85C-4597-9AA4-75381BBB5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1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BE46E0-A85C-4597-9AA4-75381BBB5D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03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2B797-8975-491A-B9B0-74923C391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20F845-883C-4B31-A024-4B5E2A672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B06CB-B660-487B-99E6-ECE410BDF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91AD-2608-405C-A859-F076933045F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30B49-00DB-4FD1-81E7-2C263C5A8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88FCD-C9CB-4666-BE7D-A57920E34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35CA-097E-4AEB-90C4-477F3FA5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0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D925C-ABA4-44BD-8E01-9EA6BE455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2F7C29-D6F1-45FA-B9B8-A55A3A1EF2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1DEC7-F3FD-4D09-894E-78FCAB207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91AD-2608-405C-A859-F076933045F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C0A1B-53FD-41D7-BB46-F4DACF594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448F5-5173-400D-8277-C174D93A7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35CA-097E-4AEB-90C4-477F3FA5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5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0BC350-3696-4D7E-931E-FABC7E5A9C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5EF698-1F1E-4931-B6AD-2ED8A0DD6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050E8-DFBD-45C2-9999-E05675623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91AD-2608-405C-A859-F076933045F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1B623-9221-418B-B71A-70374F47B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8EBA9-AD04-44F7-9ACD-8410EC8D8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35CA-097E-4AEB-90C4-477F3FA5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0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DE2FA-CCFF-41DE-878B-8300AF1AD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19BC2-1C15-4285-A7F8-A388C5D69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4DC3E-A560-4F58-9D65-0C5236580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91AD-2608-405C-A859-F076933045F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82AE1-A432-499A-8999-0AD1C00C1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FD835-2E99-4DDA-85E9-DEFFE050E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35CA-097E-4AEB-90C4-477F3FA5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C1A5C-CDCC-44D3-9B22-6C08A3F6F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C7DA1C-8491-485D-83E4-41FAA68EC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02584-23BA-4A34-864C-9880DDDD1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91AD-2608-405C-A859-F076933045F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55D75-99EA-4021-8A34-9841CA466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603D9-D5D8-4610-8182-AD3A640B3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35CA-097E-4AEB-90C4-477F3FA5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5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AD4C-4FF0-40ED-A0B8-05CC5D58A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03E8C-6717-4D8E-8F3B-032D5A9EA8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567B33-8965-452B-BDAD-FC0C571A7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F6643C-0328-4660-A7D5-9EE67CD94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91AD-2608-405C-A859-F076933045F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4C64F-0B79-458F-BCDF-1D7886D83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FBF25-1DA8-4F8D-837B-CB8D70311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35CA-097E-4AEB-90C4-477F3FA5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6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CEDA4-BCEE-4130-85CA-E3CEC2906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097F89-0B59-4093-97AA-61C9F0081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C4887-B80E-4B0E-A4F7-3B235B83B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17719C-DE26-40EB-A814-E9BF989B91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779702-0EEA-4A23-A9DE-0D0D3A23B7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8CCC7C-7A02-4408-8961-BAA8576F9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91AD-2608-405C-A859-F076933045F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2D7C81-2EA1-4528-B846-D30460E08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0B3CB-6449-4730-AF81-0BF483A9A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35CA-097E-4AEB-90C4-477F3FA5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2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2BAC-0BB6-4F23-AD69-719ADBC98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2257F8-74B5-450B-8B28-4E2AAD15A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91AD-2608-405C-A859-F076933045F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25133E-061B-4D8F-8EC2-12E7FCE38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E280A3-FAE1-41BE-B344-050461365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35CA-097E-4AEB-90C4-477F3FA5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8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68126A-A0CA-4B10-BFF2-459324503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91AD-2608-405C-A859-F076933045F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027D00-9686-4942-BD4F-160D3C248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13FD4B-B207-4ECF-AD9C-82A631AB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35CA-097E-4AEB-90C4-477F3FA5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1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E764A-6501-4512-BEF9-F20567CB6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A45C7-6EA5-4D7D-AE16-A06A080A5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5DDE4-2691-45E5-893D-D50311E40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E800A2-810A-4CD9-8084-51DE1B198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91AD-2608-405C-A859-F076933045F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6C66A-9B37-4A45-B051-BEEFC94CE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DF0986-98DC-41D7-984B-C313C9C53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35CA-097E-4AEB-90C4-477F3FA5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4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33181-E657-4282-8B4C-B55AD33CC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0EAEFD-223C-4B21-AB2E-327C66FD5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8CC6F1-6446-4144-9816-3FEE5EA92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5F71E-D536-4F7B-83B4-D87E8A187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91AD-2608-405C-A859-F076933045F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87D8F3-9D83-4AB0-AB5A-71623EB04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636B1-DD13-4C0C-8330-63E2BD1DF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35CA-097E-4AEB-90C4-477F3FA5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5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532816-D894-4355-9EB3-7395FD794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EAD94-F620-4D66-AF60-5B280A626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C9AF2-250B-4663-8DB9-BA5AB1222C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291AD-2608-405C-A859-F076933045F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37969-D93F-44D0-8A75-663EE9770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FECB0-C91D-4CFD-A7D1-C030EBC7C5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035CA-097E-4AEB-90C4-477F3FA5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6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re7consultingRO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7consulting.ro/" TargetMode="External"/><Relationship Id="rId5" Type="http://schemas.openxmlformats.org/officeDocument/2006/relationships/hyperlink" Target="https://www.linkedin.com/company/re7consulting-romania/" TargetMode="External"/><Relationship Id="rId4" Type="http://schemas.openxmlformats.org/officeDocument/2006/relationships/hyperlink" Target="https://www.instagram.com/re7consulting.r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B2F2D769-A242-4F90-9FB4-4DF94AB867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86244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45AC05C-9D05-4974-83AC-1DC88356B2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39" y="203815"/>
            <a:ext cx="11467322" cy="645036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E1112DC-0893-4249-B3FF-54208B646D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53958" y="426129"/>
            <a:ext cx="1068280" cy="38174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Mircea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0B374C2-ABEE-4202-96AD-C323375FCCDE}"/>
              </a:ext>
            </a:extLst>
          </p:cNvPr>
          <p:cNvSpPr txBox="1">
            <a:spLocks/>
          </p:cNvSpPr>
          <p:nvPr/>
        </p:nvSpPr>
        <p:spPr>
          <a:xfrm>
            <a:off x="5706864" y="1411552"/>
            <a:ext cx="4759908" cy="88776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Manager </a:t>
            </a:r>
            <a:r>
              <a:rPr lang="en-US" dirty="0" err="1"/>
              <a:t>Departament</a:t>
            </a:r>
            <a:r>
              <a:rPr lang="en-US" dirty="0"/>
              <a:t> </a:t>
            </a:r>
            <a:r>
              <a:rPr lang="en-US" dirty="0" err="1"/>
              <a:t>Resurse</a:t>
            </a:r>
            <a:r>
              <a:rPr lang="en-US" dirty="0"/>
              <a:t> </a:t>
            </a:r>
            <a:r>
              <a:rPr lang="en-US" dirty="0" err="1"/>
              <a:t>Umane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Lucreaza</a:t>
            </a:r>
            <a:r>
              <a:rPr lang="en-US" dirty="0"/>
              <a:t> de 10 ani in </a:t>
            </a:r>
            <a:r>
              <a:rPr lang="en-US" dirty="0" err="1"/>
              <a:t>domeniu</a:t>
            </a:r>
            <a:r>
              <a:rPr lang="en-US" dirty="0"/>
              <a:t>, la </a:t>
            </a:r>
            <a:r>
              <a:rPr lang="en-US" dirty="0" err="1"/>
              <a:t>aceeasi</a:t>
            </a:r>
            <a:r>
              <a:rPr lang="en-US" dirty="0"/>
              <a:t> </a:t>
            </a:r>
            <a:r>
              <a:rPr lang="en-US" dirty="0" err="1"/>
              <a:t>companie</a:t>
            </a:r>
            <a:r>
              <a:rPr lang="en-US" dirty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Insurat</a:t>
            </a:r>
            <a:r>
              <a:rPr lang="en-US" dirty="0"/>
              <a:t>, 1 </a:t>
            </a:r>
            <a:r>
              <a:rPr lang="en-US" dirty="0" err="1"/>
              <a:t>copil</a:t>
            </a:r>
            <a:r>
              <a:rPr lang="en-US" dirty="0"/>
              <a:t> (7-9 ani)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50AC656-C2AC-4E34-A309-3037927CC769}"/>
              </a:ext>
            </a:extLst>
          </p:cNvPr>
          <p:cNvSpPr txBox="1">
            <a:spLocks/>
          </p:cNvSpPr>
          <p:nvPr/>
        </p:nvSpPr>
        <p:spPr>
          <a:xfrm>
            <a:off x="5706864" y="3073153"/>
            <a:ext cx="4049695" cy="129022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Barbat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35 de ani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Venit</a:t>
            </a:r>
            <a:r>
              <a:rPr lang="en-US" dirty="0"/>
              <a:t> lunar: 8.000 lei/</a:t>
            </a:r>
            <a:r>
              <a:rPr lang="en-US" dirty="0" err="1"/>
              <a:t>luna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Apartament</a:t>
            </a:r>
            <a:r>
              <a:rPr lang="en-US" dirty="0"/>
              <a:t> </a:t>
            </a:r>
            <a:r>
              <a:rPr lang="en-US" dirty="0" err="1"/>
              <a:t>achizitionat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programul</a:t>
            </a:r>
            <a:r>
              <a:rPr lang="en-US" dirty="0"/>
              <a:t> Prima Casa, in </a:t>
            </a:r>
            <a:r>
              <a:rPr lang="en-US" dirty="0" err="1"/>
              <a:t>Bucuresti</a:t>
            </a:r>
            <a:r>
              <a:rPr lang="en-US" dirty="0"/>
              <a:t>, zona Titan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E66E219-CD7C-4F20-94DD-45FA9305062A}"/>
              </a:ext>
            </a:extLst>
          </p:cNvPr>
          <p:cNvSpPr txBox="1">
            <a:spLocks/>
          </p:cNvSpPr>
          <p:nvPr/>
        </p:nvSpPr>
        <p:spPr>
          <a:xfrm>
            <a:off x="5706864" y="4740676"/>
            <a:ext cx="4236126" cy="169119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Indraznet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Organizat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Perfectionist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Prefera</a:t>
            </a:r>
            <a:r>
              <a:rPr lang="en-US" dirty="0"/>
              <a:t> </a:t>
            </a:r>
            <a:r>
              <a:rPr lang="en-US" dirty="0" err="1"/>
              <a:t>munca</a:t>
            </a:r>
            <a:r>
              <a:rPr lang="en-US" dirty="0"/>
              <a:t> in </a:t>
            </a:r>
            <a:r>
              <a:rPr lang="en-US" dirty="0" err="1"/>
              <a:t>echipa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Comunicativ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Vrea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stie</a:t>
            </a:r>
            <a:r>
              <a:rPr lang="en-US" dirty="0"/>
              <a:t> tot </a:t>
            </a:r>
            <a:r>
              <a:rPr lang="en-US" dirty="0" err="1"/>
              <a:t>ce</a:t>
            </a:r>
            <a:r>
              <a:rPr lang="en-US" dirty="0"/>
              <a:t> se </a:t>
            </a:r>
            <a:r>
              <a:rPr lang="en-US" dirty="0" err="1"/>
              <a:t>intampla</a:t>
            </a:r>
            <a:r>
              <a:rPr lang="en-US" dirty="0"/>
              <a:t> in </a:t>
            </a:r>
            <a:r>
              <a:rPr lang="en-US" dirty="0" err="1"/>
              <a:t>firma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934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A41959-3E30-42D8-B294-17DBF8B693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71" y="197983"/>
            <a:ext cx="11488057" cy="6462033"/>
          </a:xfr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22D92878-C04D-41C2-B53B-3A1FF6D45FC6}"/>
              </a:ext>
            </a:extLst>
          </p:cNvPr>
          <p:cNvSpPr txBox="1">
            <a:spLocks/>
          </p:cNvSpPr>
          <p:nvPr/>
        </p:nvSpPr>
        <p:spPr>
          <a:xfrm>
            <a:off x="5953958" y="426129"/>
            <a:ext cx="1068280" cy="381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Mircea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9805565-11E6-4671-BE4A-38F69D787646}"/>
              </a:ext>
            </a:extLst>
          </p:cNvPr>
          <p:cNvSpPr txBox="1">
            <a:spLocks/>
          </p:cNvSpPr>
          <p:nvPr/>
        </p:nvSpPr>
        <p:spPr>
          <a:xfrm>
            <a:off x="5557573" y="1439544"/>
            <a:ext cx="5097985" cy="101440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Mircea </a:t>
            </a:r>
            <a:r>
              <a:rPr lang="en-US" dirty="0" err="1"/>
              <a:t>vrea</a:t>
            </a:r>
            <a:r>
              <a:rPr lang="en-US" dirty="0"/>
              <a:t> ca </a:t>
            </a:r>
            <a:r>
              <a:rPr lang="en-US" dirty="0" err="1"/>
              <a:t>echipa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fie </a:t>
            </a:r>
            <a:r>
              <a:rPr lang="en-US" dirty="0" err="1"/>
              <a:t>fericita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multumita</a:t>
            </a:r>
            <a:r>
              <a:rPr lang="en-US" dirty="0"/>
              <a:t> de job.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De </a:t>
            </a:r>
            <a:r>
              <a:rPr lang="en-US" dirty="0" err="1"/>
              <a:t>asemenea</a:t>
            </a:r>
            <a:r>
              <a:rPr lang="en-US" dirty="0"/>
              <a:t>, </a:t>
            </a:r>
            <a:r>
              <a:rPr lang="en-US" dirty="0" err="1"/>
              <a:t>vrea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ofere</a:t>
            </a:r>
            <a:r>
              <a:rPr lang="en-US" dirty="0"/>
              <a:t> tot </a:t>
            </a:r>
            <a:r>
              <a:rPr lang="en-US" dirty="0" err="1"/>
              <a:t>suportul</a:t>
            </a:r>
            <a:r>
              <a:rPr lang="en-US" dirty="0"/>
              <a:t> </a:t>
            </a:r>
            <a:r>
              <a:rPr lang="en-US" dirty="0" err="1"/>
              <a:t>posibil</a:t>
            </a:r>
            <a:r>
              <a:rPr lang="en-US" dirty="0"/>
              <a:t> </a:t>
            </a:r>
            <a:r>
              <a:rPr lang="en-US" dirty="0" err="1"/>
              <a:t>departamentelor</a:t>
            </a:r>
            <a:r>
              <a:rPr lang="en-US" dirty="0"/>
              <a:t> </a:t>
            </a:r>
            <a:r>
              <a:rPr lang="en-US" dirty="0" err="1"/>
              <a:t>Juridic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Financiar</a:t>
            </a:r>
            <a:r>
              <a:rPr lang="en-US" dirty="0"/>
              <a:t>.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2ACB73F-698F-4043-B131-A21C2C4BDD7C}"/>
              </a:ext>
            </a:extLst>
          </p:cNvPr>
          <p:cNvSpPr txBox="1">
            <a:spLocks/>
          </p:cNvSpPr>
          <p:nvPr/>
        </p:nvSpPr>
        <p:spPr>
          <a:xfrm>
            <a:off x="5557573" y="3294540"/>
            <a:ext cx="4995349" cy="93306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Mircea fata </a:t>
            </a:r>
            <a:r>
              <a:rPr lang="en-US" dirty="0" err="1"/>
              <a:t>fata</a:t>
            </a:r>
            <a:r>
              <a:rPr lang="en-US" dirty="0"/>
              <a:t> cu </a:t>
            </a:r>
            <a:r>
              <a:rPr lang="en-US" dirty="0" err="1"/>
              <a:t>greu</a:t>
            </a:r>
            <a:r>
              <a:rPr lang="en-US" dirty="0"/>
              <a:t> </a:t>
            </a:r>
            <a:r>
              <a:rPr lang="en-US" dirty="0" err="1"/>
              <a:t>activitatii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ca nu are </a:t>
            </a:r>
            <a:r>
              <a:rPr lang="en-US" dirty="0" err="1"/>
              <a:t>destui</a:t>
            </a:r>
            <a:r>
              <a:rPr lang="en-US" dirty="0"/>
              <a:t> </a:t>
            </a:r>
            <a:r>
              <a:rPr lang="en-US" dirty="0" err="1"/>
              <a:t>oameni</a:t>
            </a:r>
            <a:r>
              <a:rPr lang="en-US" dirty="0"/>
              <a:t> in </a:t>
            </a:r>
            <a:r>
              <a:rPr lang="en-US" dirty="0" err="1"/>
              <a:t>echipa</a:t>
            </a:r>
            <a:r>
              <a:rPr lang="en-US" dirty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De </a:t>
            </a:r>
            <a:r>
              <a:rPr lang="en-US" dirty="0" err="1"/>
              <a:t>asemenea</a:t>
            </a:r>
            <a:r>
              <a:rPr lang="en-US" dirty="0"/>
              <a:t>, </a:t>
            </a:r>
            <a:r>
              <a:rPr lang="en-US" dirty="0" err="1"/>
              <a:t>intampina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in </a:t>
            </a:r>
            <a:r>
              <a:rPr lang="en-US" dirty="0" err="1"/>
              <a:t>procesul</a:t>
            </a:r>
            <a:r>
              <a:rPr lang="en-US" dirty="0"/>
              <a:t> de </a:t>
            </a:r>
            <a:r>
              <a:rPr lang="en-US" dirty="0" err="1"/>
              <a:t>comunicare</a:t>
            </a:r>
            <a:r>
              <a:rPr lang="en-US" dirty="0"/>
              <a:t> cu </a:t>
            </a:r>
            <a:r>
              <a:rPr lang="en-US" dirty="0" err="1"/>
              <a:t>departamentele</a:t>
            </a:r>
            <a:r>
              <a:rPr lang="en-US" dirty="0"/>
              <a:t> de Legal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Finante</a:t>
            </a:r>
            <a:r>
              <a:rPr lang="en-US" dirty="0"/>
              <a:t>.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CFBBE79-A81A-434D-AFCF-6C7D3AF9499A}"/>
              </a:ext>
            </a:extLst>
          </p:cNvPr>
          <p:cNvSpPr txBox="1">
            <a:spLocks/>
          </p:cNvSpPr>
          <p:nvPr/>
        </p:nvSpPr>
        <p:spPr>
          <a:xfrm>
            <a:off x="5557573" y="5174899"/>
            <a:ext cx="5097985" cy="101440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Il pot </a:t>
            </a:r>
            <a:r>
              <a:rPr lang="en-US" dirty="0" err="1"/>
              <a:t>ajuta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administreze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eficient</a:t>
            </a:r>
            <a:r>
              <a:rPr lang="en-US" dirty="0"/>
              <a:t> </a:t>
            </a:r>
            <a:r>
              <a:rPr lang="en-US" dirty="0" err="1"/>
              <a:t>activitatea</a:t>
            </a:r>
            <a:r>
              <a:rPr lang="en-US" dirty="0"/>
              <a:t>, </a:t>
            </a:r>
            <a:r>
              <a:rPr lang="en-US" dirty="0" err="1"/>
              <a:t>oferind-ui</a:t>
            </a:r>
            <a:r>
              <a:rPr lang="en-US" dirty="0"/>
              <a:t> un </a:t>
            </a:r>
            <a:r>
              <a:rPr lang="en-US" dirty="0" err="1"/>
              <a:t>suport</a:t>
            </a:r>
            <a:r>
              <a:rPr lang="en-US" dirty="0"/>
              <a:t> </a:t>
            </a:r>
            <a:r>
              <a:rPr lang="en-US" dirty="0" err="1"/>
              <a:t>centralizat</a:t>
            </a:r>
            <a:r>
              <a:rPr lang="en-US" dirty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De </a:t>
            </a:r>
            <a:r>
              <a:rPr lang="en-US" dirty="0" err="1"/>
              <a:t>asemenea</a:t>
            </a:r>
            <a:r>
              <a:rPr lang="en-US" dirty="0"/>
              <a:t>, </a:t>
            </a:r>
            <a:r>
              <a:rPr lang="en-US" dirty="0" err="1"/>
              <a:t>produsul</a:t>
            </a:r>
            <a:r>
              <a:rPr lang="en-US" dirty="0"/>
              <a:t> meu face </a:t>
            </a:r>
            <a:r>
              <a:rPr lang="en-US" dirty="0" err="1"/>
              <a:t>posibila</a:t>
            </a:r>
            <a:r>
              <a:rPr lang="en-US" dirty="0"/>
              <a:t> </a:t>
            </a:r>
            <a:r>
              <a:rPr lang="en-US" dirty="0" err="1"/>
              <a:t>integrarea</a:t>
            </a:r>
            <a:r>
              <a:rPr lang="en-US" dirty="0"/>
              <a:t> </a:t>
            </a:r>
            <a:r>
              <a:rPr lang="en-US" dirty="0" err="1"/>
              <a:t>centralizata</a:t>
            </a:r>
            <a:r>
              <a:rPr lang="en-US" dirty="0"/>
              <a:t> a </a:t>
            </a:r>
            <a:r>
              <a:rPr lang="en-US" dirty="0" err="1"/>
              <a:t>departamentelor</a:t>
            </a:r>
            <a:r>
              <a:rPr lang="en-US" dirty="0"/>
              <a:t> de Legal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Finante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2677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7C8B64-B88F-4A3B-BA8B-F15FCA86B3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71" y="197983"/>
            <a:ext cx="11488057" cy="6462033"/>
          </a:xfr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BECE9C78-C6E8-436F-8B87-FA97D691E5BA}"/>
              </a:ext>
            </a:extLst>
          </p:cNvPr>
          <p:cNvSpPr txBox="1">
            <a:spLocks/>
          </p:cNvSpPr>
          <p:nvPr/>
        </p:nvSpPr>
        <p:spPr>
          <a:xfrm>
            <a:off x="5953958" y="426129"/>
            <a:ext cx="1068280" cy="381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Mircea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5DD65AE-6EC3-4535-9CD1-0F3D1AEECB98}"/>
              </a:ext>
            </a:extLst>
          </p:cNvPr>
          <p:cNvSpPr txBox="1">
            <a:spLocks/>
          </p:cNvSpPr>
          <p:nvPr/>
        </p:nvSpPr>
        <p:spPr>
          <a:xfrm>
            <a:off x="5215812" y="1336908"/>
            <a:ext cx="5756989" cy="19894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1" dirty="0"/>
              <a:t>“In </a:t>
            </a:r>
            <a:r>
              <a:rPr lang="en-US" i="1" dirty="0" err="1"/>
              <a:t>trecut</a:t>
            </a:r>
            <a:r>
              <a:rPr lang="en-US" i="1" dirty="0"/>
              <a:t>, </a:t>
            </a:r>
            <a:r>
              <a:rPr lang="en-US" i="1" dirty="0" err="1"/>
              <a:t>situatia</a:t>
            </a:r>
            <a:r>
              <a:rPr lang="en-US" i="1" dirty="0"/>
              <a:t> </a:t>
            </a:r>
            <a:r>
              <a:rPr lang="en-US" i="1" dirty="0" err="1"/>
              <a:t>financiara</a:t>
            </a:r>
            <a:r>
              <a:rPr lang="en-US" i="1" dirty="0"/>
              <a:t> a </a:t>
            </a:r>
            <a:r>
              <a:rPr lang="en-US" i="1" dirty="0" err="1"/>
              <a:t>companiei</a:t>
            </a:r>
            <a:r>
              <a:rPr lang="en-US" i="1" dirty="0"/>
              <a:t> a </a:t>
            </a:r>
            <a:r>
              <a:rPr lang="en-US" i="1" dirty="0" err="1"/>
              <a:t>facut</a:t>
            </a:r>
            <a:r>
              <a:rPr lang="en-US" i="1" dirty="0"/>
              <a:t> </a:t>
            </a:r>
            <a:r>
              <a:rPr lang="en-US" i="1" dirty="0" err="1"/>
              <a:t>dificila</a:t>
            </a:r>
            <a:r>
              <a:rPr lang="en-US" i="1" dirty="0"/>
              <a:t> </a:t>
            </a:r>
            <a:r>
              <a:rPr lang="en-US" i="1" dirty="0" err="1"/>
              <a:t>adoptarea</a:t>
            </a:r>
            <a:r>
              <a:rPr lang="en-US" i="1" dirty="0"/>
              <a:t> </a:t>
            </a:r>
            <a:r>
              <a:rPr lang="en-US" i="1" dirty="0" err="1"/>
              <a:t>unor</a:t>
            </a:r>
            <a:r>
              <a:rPr lang="en-US" i="1" dirty="0"/>
              <a:t> </a:t>
            </a:r>
            <a:r>
              <a:rPr lang="en-US" i="1" dirty="0" err="1"/>
              <a:t>solutii</a:t>
            </a:r>
            <a:r>
              <a:rPr lang="en-US" i="1" dirty="0"/>
              <a:t> </a:t>
            </a:r>
            <a:r>
              <a:rPr lang="en-US" i="1" dirty="0" err="1"/>
              <a:t>tehnologice</a:t>
            </a:r>
            <a:r>
              <a:rPr lang="en-US" i="1" dirty="0"/>
              <a:t> </a:t>
            </a:r>
            <a:r>
              <a:rPr lang="en-US" i="1" dirty="0" err="1"/>
              <a:t>centralizate</a:t>
            </a:r>
            <a:r>
              <a:rPr lang="en-US" i="1" dirty="0"/>
              <a:t> </a:t>
            </a:r>
            <a:r>
              <a:rPr lang="en-US" i="1" dirty="0" err="1"/>
              <a:t>pentru</a:t>
            </a:r>
            <a:r>
              <a:rPr lang="en-US" i="1" dirty="0"/>
              <a:t> </a:t>
            </a:r>
            <a:r>
              <a:rPr lang="en-US" i="1" dirty="0" err="1"/>
              <a:t>eficientizarea</a:t>
            </a:r>
            <a:r>
              <a:rPr lang="en-US" i="1" dirty="0"/>
              <a:t> </a:t>
            </a:r>
            <a:r>
              <a:rPr lang="en-US" i="1" dirty="0" err="1"/>
              <a:t>activitatilor</a:t>
            </a:r>
            <a:r>
              <a:rPr lang="en-US" i="1" dirty="0"/>
              <a:t>.”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1" dirty="0"/>
              <a:t>“Nu am </a:t>
            </a:r>
            <a:r>
              <a:rPr lang="en-US" i="1" dirty="0" err="1"/>
              <a:t>timp</a:t>
            </a:r>
            <a:r>
              <a:rPr lang="en-US" i="1" dirty="0"/>
              <a:t>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instruiesc</a:t>
            </a:r>
            <a:r>
              <a:rPr lang="en-US" i="1" dirty="0"/>
              <a:t> </a:t>
            </a:r>
            <a:r>
              <a:rPr lang="en-US" i="1" dirty="0" err="1"/>
              <a:t>noii</a:t>
            </a:r>
            <a:r>
              <a:rPr lang="en-US" i="1" dirty="0"/>
              <a:t> </a:t>
            </a:r>
            <a:r>
              <a:rPr lang="en-US" i="1" dirty="0" err="1"/>
              <a:t>angajati</a:t>
            </a:r>
            <a:r>
              <a:rPr lang="en-US" i="1" dirty="0"/>
              <a:t> pe ‘un million’ de </a:t>
            </a:r>
            <a:r>
              <a:rPr lang="en-US" i="1" dirty="0" err="1"/>
              <a:t>baze</a:t>
            </a:r>
            <a:r>
              <a:rPr lang="en-US" i="1" dirty="0"/>
              <a:t> de date </a:t>
            </a:r>
            <a:r>
              <a:rPr lang="en-US" i="1" dirty="0" err="1"/>
              <a:t>si</a:t>
            </a:r>
            <a:r>
              <a:rPr lang="en-US" i="1" dirty="0"/>
              <a:t> </a:t>
            </a:r>
            <a:r>
              <a:rPr lang="en-US" i="1" dirty="0" err="1"/>
              <a:t>platforme</a:t>
            </a:r>
            <a:r>
              <a:rPr lang="en-US" i="1" dirty="0"/>
              <a:t> </a:t>
            </a:r>
            <a:r>
              <a:rPr lang="en-US" i="1" dirty="0" err="1"/>
              <a:t>diferite</a:t>
            </a:r>
            <a:r>
              <a:rPr lang="en-US" i="1" dirty="0"/>
              <a:t>.”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1" dirty="0"/>
              <a:t>“Am de-a face in </a:t>
            </a:r>
            <a:r>
              <a:rPr lang="en-US" i="1" dirty="0" err="1"/>
              <a:t>fiecare</a:t>
            </a:r>
            <a:r>
              <a:rPr lang="en-US" i="1" dirty="0"/>
              <a:t> </a:t>
            </a:r>
            <a:r>
              <a:rPr lang="en-US" i="1" dirty="0" err="1"/>
              <a:t>zi</a:t>
            </a:r>
            <a:r>
              <a:rPr lang="en-US" i="1" dirty="0"/>
              <a:t> cu o multimer de </a:t>
            </a:r>
            <a:r>
              <a:rPr lang="en-US" i="1" dirty="0" err="1"/>
              <a:t>integrari</a:t>
            </a:r>
            <a:r>
              <a:rPr lang="en-US" i="1" dirty="0"/>
              <a:t> complicate </a:t>
            </a:r>
            <a:r>
              <a:rPr lang="en-US" i="1" dirty="0" err="1"/>
              <a:t>si</a:t>
            </a:r>
            <a:r>
              <a:rPr lang="en-US" i="1" dirty="0"/>
              <a:t> </a:t>
            </a:r>
            <a:r>
              <a:rPr lang="en-US" i="1" dirty="0" err="1"/>
              <a:t>stufoase</a:t>
            </a:r>
            <a:r>
              <a:rPr lang="en-US" i="1" dirty="0"/>
              <a:t> cu </a:t>
            </a:r>
            <a:r>
              <a:rPr lang="en-US" i="1" dirty="0" err="1"/>
              <a:t>bazele</a:t>
            </a:r>
            <a:r>
              <a:rPr lang="en-US" i="1" dirty="0"/>
              <a:t> de date </a:t>
            </a:r>
            <a:r>
              <a:rPr lang="en-US" i="1" dirty="0" err="1"/>
              <a:t>si</a:t>
            </a:r>
            <a:r>
              <a:rPr lang="en-US" i="1" dirty="0"/>
              <a:t> software-urile </a:t>
            </a:r>
            <a:r>
              <a:rPr lang="en-US" i="1" dirty="0" err="1"/>
              <a:t>celorlalte</a:t>
            </a:r>
            <a:r>
              <a:rPr lang="en-US" i="1" dirty="0"/>
              <a:t> </a:t>
            </a:r>
            <a:r>
              <a:rPr lang="en-US" i="1" dirty="0" err="1"/>
              <a:t>departamente</a:t>
            </a:r>
            <a:r>
              <a:rPr lang="en-US" i="1" dirty="0"/>
              <a:t>.”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5A21DF7-54DE-4B38-BBA7-11B9DB1AD9AE}"/>
              </a:ext>
            </a:extLst>
          </p:cNvPr>
          <p:cNvSpPr txBox="1">
            <a:spLocks/>
          </p:cNvSpPr>
          <p:nvPr/>
        </p:nvSpPr>
        <p:spPr>
          <a:xfrm>
            <a:off x="5215812" y="4465289"/>
            <a:ext cx="5374434" cy="130054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1" dirty="0"/>
              <a:t>“Mi-e </a:t>
            </a:r>
            <a:r>
              <a:rPr lang="en-US" i="1" dirty="0" err="1"/>
              <a:t>teama</a:t>
            </a:r>
            <a:r>
              <a:rPr lang="en-US" i="1" dirty="0"/>
              <a:t> ca </a:t>
            </a:r>
            <a:r>
              <a:rPr lang="en-US" i="1" dirty="0" err="1"/>
              <a:t>voi</a:t>
            </a:r>
            <a:r>
              <a:rPr lang="en-US" i="1" dirty="0"/>
              <a:t> </a:t>
            </a:r>
            <a:r>
              <a:rPr lang="en-US" i="1" dirty="0" err="1"/>
              <a:t>pierde</a:t>
            </a:r>
            <a:r>
              <a:rPr lang="en-US" i="1" dirty="0"/>
              <a:t> date, in </a:t>
            </a:r>
            <a:r>
              <a:rPr lang="en-US" i="1" dirty="0" err="1"/>
              <a:t>momentul</a:t>
            </a:r>
            <a:r>
              <a:rPr lang="en-US" i="1" dirty="0"/>
              <a:t> in care </a:t>
            </a:r>
            <a:r>
              <a:rPr lang="en-US" i="1" dirty="0" err="1"/>
              <a:t>voi</a:t>
            </a:r>
            <a:r>
              <a:rPr lang="en-US" i="1" dirty="0"/>
              <a:t> face transferal </a:t>
            </a:r>
            <a:r>
              <a:rPr lang="en-US" i="1" dirty="0" err="1"/>
              <a:t>lor</a:t>
            </a:r>
            <a:r>
              <a:rPr lang="en-US" i="1" dirty="0"/>
              <a:t> pe </a:t>
            </a:r>
            <a:r>
              <a:rPr lang="en-US" i="1" dirty="0" err="1"/>
              <a:t>acest</a:t>
            </a:r>
            <a:r>
              <a:rPr lang="en-US" i="1" dirty="0"/>
              <a:t> </a:t>
            </a:r>
            <a:r>
              <a:rPr lang="en-US" i="1" dirty="0" err="1"/>
              <a:t>nou</a:t>
            </a:r>
            <a:r>
              <a:rPr lang="en-US" i="1" dirty="0"/>
              <a:t> </a:t>
            </a:r>
            <a:r>
              <a:rPr lang="en-US" i="1" dirty="0" err="1"/>
              <a:t>sistem</a:t>
            </a:r>
            <a:r>
              <a:rPr lang="en-US" i="1" dirty="0"/>
              <a:t> </a:t>
            </a:r>
            <a:r>
              <a:rPr lang="en-US" i="1" dirty="0" err="1"/>
              <a:t>centralizat</a:t>
            </a:r>
            <a:r>
              <a:rPr lang="en-US" i="1" dirty="0"/>
              <a:t>.”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1" dirty="0"/>
              <a:t>“Nu am </a:t>
            </a:r>
            <a:r>
              <a:rPr lang="en-US" i="1" dirty="0" err="1"/>
              <a:t>timp</a:t>
            </a:r>
            <a:r>
              <a:rPr lang="en-US" i="1" dirty="0"/>
              <a:t>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instruiesc</a:t>
            </a:r>
            <a:r>
              <a:rPr lang="en-US" i="1" dirty="0"/>
              <a:t> </a:t>
            </a:r>
            <a:r>
              <a:rPr lang="en-US" i="1" dirty="0" err="1"/>
              <a:t>intreaga</a:t>
            </a:r>
            <a:r>
              <a:rPr lang="en-US" i="1" dirty="0"/>
              <a:t> </a:t>
            </a:r>
            <a:r>
              <a:rPr lang="en-US" i="1" dirty="0" err="1"/>
              <a:t>companie</a:t>
            </a:r>
            <a:r>
              <a:rPr lang="en-US" i="1" dirty="0"/>
              <a:t> fata de cum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utilizeze</a:t>
            </a:r>
            <a:r>
              <a:rPr lang="en-US" i="1" dirty="0"/>
              <a:t> </a:t>
            </a:r>
            <a:r>
              <a:rPr lang="en-US" i="1" dirty="0" err="1"/>
              <a:t>acest</a:t>
            </a:r>
            <a:r>
              <a:rPr lang="en-US" i="1" dirty="0"/>
              <a:t> </a:t>
            </a:r>
            <a:r>
              <a:rPr lang="en-US" i="1" dirty="0" err="1"/>
              <a:t>noi</a:t>
            </a:r>
            <a:r>
              <a:rPr lang="en-US" i="1" dirty="0"/>
              <a:t> </a:t>
            </a:r>
            <a:r>
              <a:rPr lang="en-US" i="1" dirty="0" err="1"/>
              <a:t>sistem</a:t>
            </a:r>
            <a:r>
              <a:rPr lang="en-US" i="1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107930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162D8D6-BC36-429C-81CD-3E53E78365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08" y="193730"/>
            <a:ext cx="11503183" cy="6470540"/>
          </a:xfr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98303A1E-6801-45B7-A693-7128A1DC121B}"/>
              </a:ext>
            </a:extLst>
          </p:cNvPr>
          <p:cNvSpPr txBox="1">
            <a:spLocks/>
          </p:cNvSpPr>
          <p:nvPr/>
        </p:nvSpPr>
        <p:spPr>
          <a:xfrm>
            <a:off x="5953958" y="426129"/>
            <a:ext cx="1068280" cy="381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Mircea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A74FE91-CCE6-4D1F-9420-F6873E82ACC7}"/>
              </a:ext>
            </a:extLst>
          </p:cNvPr>
          <p:cNvSpPr txBox="1">
            <a:spLocks/>
          </p:cNvSpPr>
          <p:nvPr/>
        </p:nvSpPr>
        <p:spPr>
          <a:xfrm>
            <a:off x="5482142" y="1695457"/>
            <a:ext cx="5374434" cy="1101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1" dirty="0" err="1"/>
              <a:t>Sistem</a:t>
            </a:r>
            <a:r>
              <a:rPr lang="en-US" i="1" dirty="0"/>
              <a:t> </a:t>
            </a:r>
            <a:r>
              <a:rPr lang="en-US" i="1" dirty="0" err="1"/>
              <a:t>integrat</a:t>
            </a:r>
            <a:r>
              <a:rPr lang="en-US" i="1" dirty="0"/>
              <a:t> de HR, care </a:t>
            </a:r>
            <a:r>
              <a:rPr lang="en-US" i="1" dirty="0" err="1"/>
              <a:t>centralizeaza</a:t>
            </a:r>
            <a:r>
              <a:rPr lang="en-US" i="1" dirty="0"/>
              <a:t> </a:t>
            </a:r>
            <a:r>
              <a:rPr lang="en-US" i="1" dirty="0" err="1"/>
              <a:t>bazele</a:t>
            </a:r>
            <a:r>
              <a:rPr lang="en-US" i="1" dirty="0"/>
              <a:t> de date la </a:t>
            </a:r>
            <a:r>
              <a:rPr lang="en-US" i="1" dirty="0" err="1"/>
              <a:t>nivel</a:t>
            </a:r>
            <a:r>
              <a:rPr lang="en-US" i="1" dirty="0"/>
              <a:t> de </a:t>
            </a:r>
            <a:r>
              <a:rPr lang="en-US" i="1" dirty="0" err="1"/>
              <a:t>companie</a:t>
            </a:r>
            <a:r>
              <a:rPr lang="en-US" i="1" dirty="0"/>
              <a:t>, in mod </a:t>
            </a:r>
            <a:r>
              <a:rPr lang="en-US" i="1" dirty="0" err="1"/>
              <a:t>intuitiv</a:t>
            </a:r>
            <a:r>
              <a:rPr lang="en-US" i="1" dirty="0"/>
              <a:t>.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A44EC35-F697-4697-9CF7-A7C07443C8D8}"/>
              </a:ext>
            </a:extLst>
          </p:cNvPr>
          <p:cNvSpPr txBox="1">
            <a:spLocks/>
          </p:cNvSpPr>
          <p:nvPr/>
        </p:nvSpPr>
        <p:spPr>
          <a:xfrm>
            <a:off x="5482142" y="4475646"/>
            <a:ext cx="5730356" cy="138361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1" dirty="0"/>
              <a:t>“</a:t>
            </a:r>
            <a:r>
              <a:rPr lang="en-US" i="1" dirty="0" err="1"/>
              <a:t>Iti</a:t>
            </a:r>
            <a:r>
              <a:rPr lang="en-US" i="1" dirty="0"/>
              <a:t> </a:t>
            </a:r>
            <a:r>
              <a:rPr lang="en-US" i="1" dirty="0" err="1"/>
              <a:t>oferim</a:t>
            </a:r>
            <a:r>
              <a:rPr lang="en-US" i="1" dirty="0"/>
              <a:t> un </a:t>
            </a:r>
            <a:r>
              <a:rPr lang="en-US" i="1" dirty="0" err="1"/>
              <a:t>sistem</a:t>
            </a:r>
            <a:r>
              <a:rPr lang="en-US" i="1" dirty="0"/>
              <a:t> </a:t>
            </a:r>
            <a:r>
              <a:rPr lang="en-US" i="1" dirty="0" err="1"/>
              <a:t>intuitiv</a:t>
            </a:r>
            <a:r>
              <a:rPr lang="en-US" i="1" dirty="0"/>
              <a:t> de </a:t>
            </a:r>
            <a:r>
              <a:rPr lang="en-US" i="1" dirty="0" err="1"/>
              <a:t>centralizare</a:t>
            </a:r>
            <a:r>
              <a:rPr lang="en-US" i="1" dirty="0"/>
              <a:t> a </a:t>
            </a:r>
            <a:r>
              <a:rPr lang="en-US" i="1" dirty="0" err="1"/>
              <a:t>bazelor</a:t>
            </a:r>
            <a:r>
              <a:rPr lang="en-US" i="1" dirty="0"/>
              <a:t> de date, care </a:t>
            </a:r>
            <a:r>
              <a:rPr lang="en-US" i="1" dirty="0" err="1"/>
              <a:t>integreaza</a:t>
            </a:r>
            <a:r>
              <a:rPr lang="en-US" i="1" dirty="0"/>
              <a:t> </a:t>
            </a:r>
            <a:r>
              <a:rPr lang="en-US" i="1" dirty="0" err="1"/>
              <a:t>solutiile</a:t>
            </a:r>
            <a:r>
              <a:rPr lang="en-US" i="1" dirty="0"/>
              <a:t> software </a:t>
            </a:r>
            <a:r>
              <a:rPr lang="en-US" i="1" dirty="0" err="1"/>
              <a:t>actuale</a:t>
            </a:r>
            <a:r>
              <a:rPr lang="en-US" i="1" dirty="0"/>
              <a:t> rapid, </a:t>
            </a:r>
            <a:r>
              <a:rPr lang="en-US" i="1" dirty="0" err="1"/>
              <a:t>sigur</a:t>
            </a:r>
            <a:r>
              <a:rPr lang="en-US" i="1" dirty="0"/>
              <a:t> </a:t>
            </a:r>
            <a:r>
              <a:rPr lang="en-US" i="1" dirty="0" err="1"/>
              <a:t>si</a:t>
            </a:r>
            <a:r>
              <a:rPr lang="en-US" i="1" dirty="0"/>
              <a:t> </a:t>
            </a:r>
            <a:r>
              <a:rPr lang="en-US" i="1" dirty="0" err="1"/>
              <a:t>usor</a:t>
            </a:r>
            <a:r>
              <a:rPr lang="en-US" i="1" dirty="0"/>
              <a:t>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1" dirty="0"/>
              <a:t>De </a:t>
            </a:r>
            <a:r>
              <a:rPr lang="en-US" i="1" dirty="0" err="1"/>
              <a:t>asemenea</a:t>
            </a:r>
            <a:r>
              <a:rPr lang="en-US" i="1" dirty="0"/>
              <a:t>, </a:t>
            </a:r>
            <a:r>
              <a:rPr lang="en-US" i="1" dirty="0" err="1"/>
              <a:t>iti</a:t>
            </a:r>
            <a:r>
              <a:rPr lang="en-US" i="1" dirty="0"/>
              <a:t> </a:t>
            </a:r>
            <a:r>
              <a:rPr lang="en-US" i="1" dirty="0" err="1"/>
              <a:t>oferim</a:t>
            </a:r>
            <a:r>
              <a:rPr lang="en-US" i="1" dirty="0"/>
              <a:t> training </a:t>
            </a:r>
            <a:r>
              <a:rPr lang="en-US" i="1" dirty="0" err="1"/>
              <a:t>gratuit</a:t>
            </a:r>
            <a:r>
              <a:rPr lang="en-US" i="1" dirty="0"/>
              <a:t> pe </a:t>
            </a:r>
            <a:r>
              <a:rPr lang="en-US" i="1" dirty="0" err="1"/>
              <a:t>viata</a:t>
            </a:r>
            <a:r>
              <a:rPr lang="en-US" i="1" dirty="0"/>
              <a:t>, </a:t>
            </a:r>
            <a:r>
              <a:rPr lang="en-US" i="1" dirty="0" err="1"/>
              <a:t>pentru</a:t>
            </a:r>
            <a:r>
              <a:rPr lang="en-US" i="1" dirty="0"/>
              <a:t> </a:t>
            </a:r>
            <a:r>
              <a:rPr lang="en-US" i="1" dirty="0" err="1"/>
              <a:t>noii</a:t>
            </a:r>
            <a:r>
              <a:rPr lang="en-US" i="1" dirty="0"/>
              <a:t> </a:t>
            </a:r>
            <a:r>
              <a:rPr lang="en-US" i="1" dirty="0" err="1"/>
              <a:t>angajati</a:t>
            </a:r>
            <a:r>
              <a:rPr lang="en-US" i="1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926000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682D768-D211-4502-833C-DF77C5695E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9A3B1C05-E5CA-4F5E-BE52-DC5A8E34263D}"/>
              </a:ext>
            </a:extLst>
          </p:cNvPr>
          <p:cNvSpPr txBox="1">
            <a:spLocks/>
          </p:cNvSpPr>
          <p:nvPr/>
        </p:nvSpPr>
        <p:spPr>
          <a:xfrm>
            <a:off x="5627385" y="3429000"/>
            <a:ext cx="5410729" cy="34523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hlinkClick r:id="rId3"/>
              </a:rPr>
              <a:t>https://www.facebook.com/re7consultingRO/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654901C-9EE7-4ACD-B81E-AF34C848E610}"/>
              </a:ext>
            </a:extLst>
          </p:cNvPr>
          <p:cNvSpPr txBox="1">
            <a:spLocks/>
          </p:cNvSpPr>
          <p:nvPr/>
        </p:nvSpPr>
        <p:spPr>
          <a:xfrm>
            <a:off x="5627385" y="4010609"/>
            <a:ext cx="5513366" cy="345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hlinkClick r:id="rId4"/>
              </a:rPr>
              <a:t>https://www.instagram.com/re7consulting.ro/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509C72A-D1E0-4A45-96CE-F10F0AFBCE46}"/>
              </a:ext>
            </a:extLst>
          </p:cNvPr>
          <p:cNvSpPr txBox="1">
            <a:spLocks/>
          </p:cNvSpPr>
          <p:nvPr/>
        </p:nvSpPr>
        <p:spPr>
          <a:xfrm>
            <a:off x="5627383" y="4603106"/>
            <a:ext cx="5886593" cy="345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hlinkClick r:id="rId5"/>
              </a:rPr>
              <a:t>https://www.linkedin.com/company/re7consulting-romania/</a:t>
            </a: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F442C1D8-36CC-4902-886C-06E631BBD31B}"/>
              </a:ext>
            </a:extLst>
          </p:cNvPr>
          <p:cNvSpPr txBox="1">
            <a:spLocks/>
          </p:cNvSpPr>
          <p:nvPr/>
        </p:nvSpPr>
        <p:spPr>
          <a:xfrm>
            <a:off x="5627382" y="5211158"/>
            <a:ext cx="5886593" cy="345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hlinkClick r:id="rId6"/>
              </a:rPr>
              <a:t>https://re7consulting.ro/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581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357</Words>
  <Application>Microsoft Office PowerPoint</Application>
  <PresentationFormat>Widescreen</PresentationFormat>
  <Paragraphs>36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Puisor</dc:creator>
  <cp:lastModifiedBy>Daniel Puisor</cp:lastModifiedBy>
  <cp:revision>6</cp:revision>
  <dcterms:created xsi:type="dcterms:W3CDTF">2019-10-02T08:18:07Z</dcterms:created>
  <dcterms:modified xsi:type="dcterms:W3CDTF">2019-10-02T09:14:06Z</dcterms:modified>
</cp:coreProperties>
</file>